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91150-34D2-4A24-88F4-76A827A249E1}" v="28" dt="2019-12-06T11:29:11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8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39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6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39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1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41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54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4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94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8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34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7209-077D-41A0-A8F4-8B4956DDF66C}" type="datetimeFigureOut">
              <a:rPr kumimoji="1" lang="ja-JP" altLang="en-US" smtClean="0"/>
              <a:t>2020/2/8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E800-9A2C-4973-BB0C-387782D31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9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97F3E157-EDE6-49EA-9117-C9EFAA8A41C1}"/>
              </a:ext>
            </a:extLst>
          </p:cNvPr>
          <p:cNvGrpSpPr/>
          <p:nvPr/>
        </p:nvGrpSpPr>
        <p:grpSpPr>
          <a:xfrm>
            <a:off x="-3987053" y="-1555366"/>
            <a:ext cx="3484134" cy="2196718"/>
            <a:chOff x="1148827" y="5150234"/>
            <a:chExt cx="3484134" cy="219671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66" t="22472" r="50115" b="21873"/>
            <a:stretch/>
          </p:blipFill>
          <p:spPr>
            <a:xfrm>
              <a:off x="1148827" y="5150234"/>
              <a:ext cx="3484134" cy="2196718"/>
            </a:xfrm>
            <a:prstGeom prst="rect">
              <a:avLst/>
            </a:prstGeom>
          </p:spPr>
        </p:pic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0B9FC718-0CC4-4F1E-B9CA-6A606752E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7110" y="5583937"/>
              <a:ext cx="0" cy="1097279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9FD57B24-50BF-44B5-9101-E006E30C8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2726" y="5583937"/>
              <a:ext cx="1068010" cy="28905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27F46A44-92D4-44D1-9B15-8F930DFD221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V="1">
              <a:off x="2816330" y="5150234"/>
              <a:ext cx="74564" cy="47165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6FA6CF2-2FD1-4399-9BB8-671EF2CD6D4D}"/>
                </a:ext>
              </a:extLst>
            </p:cNvPr>
            <p:cNvSpPr txBox="1"/>
            <p:nvPr/>
          </p:nvSpPr>
          <p:spPr>
            <a:xfrm>
              <a:off x="1474480" y="5179558"/>
              <a:ext cx="87716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迂回路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EE2DB746-BC9B-4810-B10E-62623B9D8E33}"/>
                </a:ext>
              </a:extLst>
            </p:cNvPr>
            <p:cNvSpPr txBox="1"/>
            <p:nvPr/>
          </p:nvSpPr>
          <p:spPr>
            <a:xfrm>
              <a:off x="2749420" y="5810444"/>
              <a:ext cx="1373776" cy="369332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正規ルート</a:t>
              </a:r>
            </a:p>
          </p:txBody>
        </p:sp>
        <p:sp>
          <p:nvSpPr>
            <p:cNvPr id="87" name="十字形 86">
              <a:extLst>
                <a:ext uri="{FF2B5EF4-FFF2-40B4-BE49-F238E27FC236}">
                  <a16:creationId xmlns:a16="http://schemas.microsoft.com/office/drawing/2014/main" id="{D18A71B8-C1DD-4D01-990D-8CE7C22F1665}"/>
                </a:ext>
              </a:extLst>
            </p:cNvPr>
            <p:cNvSpPr/>
            <p:nvPr/>
          </p:nvSpPr>
          <p:spPr>
            <a:xfrm rot="2700000">
              <a:off x="2213912" y="6069740"/>
              <a:ext cx="504000" cy="504000"/>
            </a:xfrm>
            <a:prstGeom prst="plus">
              <a:avLst>
                <a:gd name="adj" fmla="val 405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4B11438C-A2B1-4D80-86DA-74427AF3DF1B}"/>
                </a:ext>
              </a:extLst>
            </p:cNvPr>
            <p:cNvSpPr txBox="1"/>
            <p:nvPr/>
          </p:nvSpPr>
          <p:spPr>
            <a:xfrm>
              <a:off x="2195422" y="6536690"/>
              <a:ext cx="110799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通行不可</a:t>
              </a:r>
            </a:p>
          </p:txBody>
        </p:sp>
      </p:grpSp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DE408F2A-FBCB-4917-B1DB-B42C4A10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52"/>
            <a:ext cx="9906000" cy="56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5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雪が積もっている交通標識&#10;&#10;自動的に生成された説明">
            <a:extLst>
              <a:ext uri="{FF2B5EF4-FFF2-40B4-BE49-F238E27FC236}">
                <a16:creationId xmlns:a16="http://schemas.microsoft.com/office/drawing/2014/main" id="{4DEB7B98-7E36-4947-9BD3-541F85C96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366"/>
            <a:ext cx="9906000" cy="50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6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雪の積もった道&#10;&#10;自動的に生成された説明">
            <a:extLst>
              <a:ext uri="{FF2B5EF4-FFF2-40B4-BE49-F238E27FC236}">
                <a16:creationId xmlns:a16="http://schemas.microsoft.com/office/drawing/2014/main" id="{1FC1C937-7CC9-48EE-88F4-0485D0EBC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" y="663388"/>
            <a:ext cx="4290684" cy="5719483"/>
          </a:xfrm>
          <a:prstGeom prst="rect">
            <a:avLst/>
          </a:prstGeom>
        </p:spPr>
      </p:pic>
      <p:pic>
        <p:nvPicPr>
          <p:cNvPr id="5" name="図 4" descr="屋外, 道路, 記号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758E255E-1DDE-48D9-957B-B4089DCE5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54" y="134470"/>
            <a:ext cx="4945240" cy="3708930"/>
          </a:xfrm>
          <a:prstGeom prst="rect">
            <a:avLst/>
          </a:prstGeom>
        </p:spPr>
      </p:pic>
      <p:pic>
        <p:nvPicPr>
          <p:cNvPr id="7" name="図 6" descr="屋外, 道路, 記号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BBC679B1-3305-4C4E-8FAA-23ECD808B3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4"/>
          <a:stretch/>
        </p:blipFill>
        <p:spPr>
          <a:xfrm>
            <a:off x="4530454" y="3971365"/>
            <a:ext cx="4945240" cy="28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6</Words>
  <Application>Microsoft Office PowerPoint</Application>
  <PresentationFormat>A4 210 x 297 mm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西澤 美幸</dc:creator>
  <cp:lastModifiedBy>真美 板橋</cp:lastModifiedBy>
  <cp:revision>10</cp:revision>
  <dcterms:created xsi:type="dcterms:W3CDTF">2019-12-04T11:37:20Z</dcterms:created>
  <dcterms:modified xsi:type="dcterms:W3CDTF">2020-02-08T10:37:44Z</dcterms:modified>
</cp:coreProperties>
</file>